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7620000" cx="10160000"/>
  <p:notesSz cx="6858000" cy="9144000"/>
  <p:embeddedFontLst>
    <p:embeddedFont>
      <p:font typeface="Merriweather Sans"/>
      <p:regular r:id="rId8"/>
      <p:bold r:id="rId9"/>
      <p:italic r:id="rId10"/>
      <p:boldItalic r:id="rId11"/>
    </p:embeddedFont>
    <p:embeddedFont>
      <p:font typeface="Gill Sans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qDh6B9Qu6ATvByqrmcFpZNHiR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boldItalic.fntdata"/><Relationship Id="rId10" Type="http://schemas.openxmlformats.org/officeDocument/2006/relationships/font" Target="fonts/MerriweatherSans-italic.fntdata"/><Relationship Id="rId13" Type="http://schemas.openxmlformats.org/officeDocument/2006/relationships/font" Target="fonts/GillSans-bold.fntdata"/><Relationship Id="rId12" Type="http://schemas.openxmlformats.org/officeDocument/2006/relationships/font" Target="fonts/GillSans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erriweatherSans-bold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erriweather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subtitel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990600" y="3924300"/>
            <a:ext cx="81788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ill Sans"/>
              <a:buNone/>
              <a:defRPr sz="28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ill Sans"/>
              <a:buNone/>
              <a:defRPr sz="28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ill Sans"/>
              <a:buNone/>
              <a:defRPr sz="28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ill Sans"/>
              <a:buNone/>
              <a:defRPr sz="28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Gill Sans"/>
              <a:buNone/>
              <a:defRPr sz="28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- verticaal">
  <p:cSld name="Foto - verticaal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/>
          <p:nvPr>
            <p:ph idx="2" type="pic"/>
          </p:nvPr>
        </p:nvSpPr>
        <p:spPr>
          <a:xfrm>
            <a:off x="5422900" y="1333500"/>
            <a:ext cx="3581400" cy="47625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4"/>
          <p:cNvSpPr txBox="1"/>
          <p:nvPr>
            <p:ph type="title"/>
          </p:nvPr>
        </p:nvSpPr>
        <p:spPr>
          <a:xfrm>
            <a:off x="495300" y="1104900"/>
            <a:ext cx="45847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Gill Sans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" type="body"/>
          </p:nvPr>
        </p:nvSpPr>
        <p:spPr>
          <a:xfrm>
            <a:off x="495300" y="3746500"/>
            <a:ext cx="45847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- verticale weerspiegeling">
  <p:cSld name="Foto - verticale weerspiegeling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/>
          <p:nvPr>
            <p:ph idx="2" type="pic"/>
          </p:nvPr>
        </p:nvSpPr>
        <p:spPr>
          <a:xfrm>
            <a:off x="5422900" y="1333500"/>
            <a:ext cx="3581400" cy="4762500"/>
          </a:xfrm>
          <a:prstGeom prst="rect">
            <a:avLst/>
          </a:prstGeom>
          <a:noFill/>
          <a:ln>
            <a:noFill/>
          </a:ln>
          <a:effectLst>
            <a:reflection blurRad="0" dir="0" dist="0" endA="0" endPos="40000" kx="0" rotWithShape="0" algn="bl" stA="50000" stPos="0" sy="-100000" ky="0"/>
          </a:effectLst>
        </p:spPr>
      </p:sp>
      <p:sp>
        <p:nvSpPr>
          <p:cNvPr id="47" name="Google Shape;47;p15"/>
          <p:cNvSpPr txBox="1"/>
          <p:nvPr>
            <p:ph type="title"/>
          </p:nvPr>
        </p:nvSpPr>
        <p:spPr>
          <a:xfrm>
            <a:off x="495300" y="1104900"/>
            <a:ext cx="45847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Gill Sans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95300" y="3746500"/>
            <a:ext cx="4584700" cy="25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ill Sans"/>
              <a:buNone/>
              <a:defRPr sz="26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, opsomming en foto">
  <p:cSld name="Titel, opsomming en fot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/>
          <p:nvPr>
            <p:ph idx="2" type="pic"/>
          </p:nvPr>
        </p:nvSpPr>
        <p:spPr>
          <a:xfrm>
            <a:off x="5613400" y="2260600"/>
            <a:ext cx="320040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6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" type="body"/>
          </p:nvPr>
        </p:nvSpPr>
        <p:spPr>
          <a:xfrm>
            <a:off x="990600" y="2159000"/>
            <a:ext cx="39370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489204" lvl="0" marL="4572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1pPr>
            <a:lvl2pPr indent="-489204" lvl="1" marL="9144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2pPr>
            <a:lvl3pPr indent="-489204" lvl="2" marL="13716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3pPr>
            <a:lvl4pPr indent="-489204" lvl="3" marL="18288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4pPr>
            <a:lvl5pPr indent="-489204" lvl="4" marL="22860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psomming - links">
  <p:cSld name="Titel en opsomming - link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" type="body"/>
          </p:nvPr>
        </p:nvSpPr>
        <p:spPr>
          <a:xfrm>
            <a:off x="990600" y="2159000"/>
            <a:ext cx="39370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489204" lvl="0" marL="4572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1pPr>
            <a:lvl2pPr indent="-489204" lvl="1" marL="9144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2pPr>
            <a:lvl3pPr indent="-489204" lvl="2" marL="13716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3pPr>
            <a:lvl4pPr indent="-489204" lvl="3" marL="18288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4pPr>
            <a:lvl5pPr indent="-489204" lvl="4" marL="22860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psomming - rechts">
  <p:cSld name="Titel en opsomming - rech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" type="body"/>
          </p:nvPr>
        </p:nvSpPr>
        <p:spPr>
          <a:xfrm>
            <a:off x="6070600" y="2159000"/>
            <a:ext cx="30988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489204" lvl="0" marL="4572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1pPr>
            <a:lvl2pPr indent="-489204" lvl="1" marL="9144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2pPr>
            <a:lvl3pPr indent="-489204" lvl="2" marL="13716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3pPr>
            <a:lvl4pPr indent="-489204" lvl="3" marL="18288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4pPr>
            <a:lvl5pPr indent="-489204" lvl="4" marL="22860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psomming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424053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1pPr>
            <a:lvl2pPr indent="-424053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2pPr>
            <a:lvl3pPr indent="-424053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3pPr>
            <a:lvl4pPr indent="-424053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4pPr>
            <a:lvl5pPr indent="-424053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psomming - 2 kolommen">
  <p:cSld name="Titel en opsomming - 2 kolommen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>
            <a:lvl1pPr indent="-489204" lvl="0" marL="4572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1pPr>
            <a:lvl2pPr indent="-489204" lvl="1" marL="9144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2pPr>
            <a:lvl3pPr indent="-489204" lvl="2" marL="13716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3pPr>
            <a:lvl4pPr indent="-489204" lvl="3" marL="18288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4pPr>
            <a:lvl5pPr indent="-489204" lvl="4" marL="2286000" algn="l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ts val="4104"/>
              <a:buFont typeface="Gill Sans"/>
              <a:buChar char="•"/>
              <a:defRPr sz="2400"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somming">
  <p:cSld name="Opsomming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idx="1" type="body"/>
          </p:nvPr>
        </p:nvSpPr>
        <p:spPr>
          <a:xfrm>
            <a:off x="990600" y="990600"/>
            <a:ext cx="81788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424053" lvl="0" marL="457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1pPr>
            <a:lvl2pPr indent="-424053" lvl="1" marL="914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2pPr>
            <a:lvl3pPr indent="-424053" lvl="2" marL="1371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3pPr>
            <a:lvl4pPr indent="-424053" lvl="3" marL="1828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4pPr>
            <a:lvl5pPr indent="-424053" lvl="4" marL="22860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5pPr>
            <a:lvl6pPr indent="-424053" lvl="5" marL="27432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6pPr>
            <a:lvl7pPr indent="-424053" lvl="6" marL="32004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7pPr>
            <a:lvl8pPr indent="-424053" lvl="7" marL="36576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8pPr>
            <a:lvl9pPr indent="-424053" lvl="8" marL="411480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3078"/>
              <a:buChar char="•"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>
  <p:cSld name="Leeg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- boven">
  <p:cSld name="Titel - boven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- midden">
  <p:cSld name="Titel - midde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990600" y="2324100"/>
            <a:ext cx="8178800" cy="29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- horizontaal">
  <p:cSld name="Foto - horizontaa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/>
          <p:nvPr>
            <p:ph idx="2" type="pic"/>
          </p:nvPr>
        </p:nvSpPr>
        <p:spPr>
          <a:xfrm>
            <a:off x="1968500" y="1422400"/>
            <a:ext cx="6223000" cy="3492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990600" y="5753100"/>
            <a:ext cx="8178800" cy="13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- horizontale weerspiegeling">
  <p:cSld name="Foto - horizontale weerspiegeling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/>
          <p:nvPr>
            <p:ph idx="2" type="pic"/>
          </p:nvPr>
        </p:nvSpPr>
        <p:spPr>
          <a:xfrm>
            <a:off x="1968500" y="1422400"/>
            <a:ext cx="6223000" cy="3492500"/>
          </a:xfrm>
          <a:prstGeom prst="rect">
            <a:avLst/>
          </a:prstGeom>
          <a:noFill/>
          <a:ln>
            <a:noFill/>
          </a:ln>
          <a:effectLst>
            <a:reflection blurRad="0" dir="0" dist="0" endA="0" endPos="40000" kx="0" rotWithShape="0" algn="bl" stA="50000" stPos="0" sy="-100000" ky="0"/>
          </a:effectLst>
        </p:spPr>
      </p:sp>
      <p:sp>
        <p:nvSpPr>
          <p:cNvPr id="38" name="Google Shape;38;p13"/>
          <p:cNvSpPr txBox="1"/>
          <p:nvPr>
            <p:ph type="title"/>
          </p:nvPr>
        </p:nvSpPr>
        <p:spPr>
          <a:xfrm>
            <a:off x="990600" y="5753100"/>
            <a:ext cx="8178800" cy="13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sz="14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idx="1" type="body"/>
          </p:nvPr>
        </p:nvSpPr>
        <p:spPr>
          <a:xfrm>
            <a:off x="990600" y="990600"/>
            <a:ext cx="81788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indent="-576072" lvl="0" marL="4572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576072" lvl="1" marL="9144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576072" lvl="2" marL="13716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576072" lvl="3" marL="18288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576072" lvl="4" marL="22860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576072" lvl="5" marL="27432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576072" lvl="6" marL="32004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576072" lvl="7" marL="36576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576071" lvl="8" marL="4114800" marR="0" rtl="0" algn="l">
              <a:lnSpc>
                <a:spcPct val="100000"/>
              </a:lnSpc>
              <a:spcBef>
                <a:spcPts val="3700"/>
              </a:spcBef>
              <a:spcAft>
                <a:spcPts val="0"/>
              </a:spcAft>
              <a:buClr>
                <a:srgbClr val="000000"/>
              </a:buClr>
              <a:buSzPts val="5472"/>
              <a:buFont typeface="Gill Sans"/>
              <a:buChar char="•"/>
              <a:defRPr b="0" i="0" sz="3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00"/>
              <a:buFont typeface="Gill Sans"/>
              <a:buNone/>
              <a:defRPr b="0" i="0" sz="6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Gill Sans"/>
              <a:buNone/>
              <a:defRPr b="0" i="0" sz="14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6.jpg" id="67" name="Google Shape;6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725" y="-25400"/>
            <a:ext cx="10227725" cy="775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9.jpg" id="72" name="Google Shape;7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2700" y="0"/>
            <a:ext cx="10160000" cy="781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0.jpg" id="77" name="Google Shape;7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4275"/>
            <a:ext cx="10310350" cy="76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